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-7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9217F-297A-384B-97F8-8BF0C3693034}" type="datetimeFigureOut">
              <a:rPr lang="en-US" smtClean="0"/>
              <a:t>9/04/2019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A83F6-2669-E042-AA4C-B0CC02474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188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9217F-297A-384B-97F8-8BF0C3693034}" type="datetimeFigureOut">
              <a:rPr lang="en-US" smtClean="0"/>
              <a:t>9/04/2019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A83F6-2669-E042-AA4C-B0CC02474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503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9217F-297A-384B-97F8-8BF0C3693034}" type="datetimeFigureOut">
              <a:rPr lang="en-US" smtClean="0"/>
              <a:t>9/04/2019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A83F6-2669-E042-AA4C-B0CC02474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441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9217F-297A-384B-97F8-8BF0C3693034}" type="datetimeFigureOut">
              <a:rPr lang="en-US" smtClean="0"/>
              <a:t>9/04/2019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A83F6-2669-E042-AA4C-B0CC02474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173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9217F-297A-384B-97F8-8BF0C3693034}" type="datetimeFigureOut">
              <a:rPr lang="en-US" smtClean="0"/>
              <a:t>9/04/2019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A83F6-2669-E042-AA4C-B0CC02474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268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9217F-297A-384B-97F8-8BF0C3693034}" type="datetimeFigureOut">
              <a:rPr lang="en-US" smtClean="0"/>
              <a:t>9/04/2019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A83F6-2669-E042-AA4C-B0CC02474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889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9217F-297A-384B-97F8-8BF0C3693034}" type="datetimeFigureOut">
              <a:rPr lang="en-US" smtClean="0"/>
              <a:t>9/04/2019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A83F6-2669-E042-AA4C-B0CC02474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865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9217F-297A-384B-97F8-8BF0C3693034}" type="datetimeFigureOut">
              <a:rPr lang="en-US" smtClean="0"/>
              <a:t>9/04/2019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A83F6-2669-E042-AA4C-B0CC02474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007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9217F-297A-384B-97F8-8BF0C3693034}" type="datetimeFigureOut">
              <a:rPr lang="en-US" smtClean="0"/>
              <a:t>9/04/2019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A83F6-2669-E042-AA4C-B0CC02474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7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9217F-297A-384B-97F8-8BF0C3693034}" type="datetimeFigureOut">
              <a:rPr lang="en-US" smtClean="0"/>
              <a:t>9/04/2019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A83F6-2669-E042-AA4C-B0CC02474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58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9217F-297A-384B-97F8-8BF0C3693034}" type="datetimeFigureOut">
              <a:rPr lang="en-US" smtClean="0"/>
              <a:t>9/04/2019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A83F6-2669-E042-AA4C-B0CC02474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657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9217F-297A-384B-97F8-8BF0C3693034}" type="datetimeFigureOut">
              <a:rPr lang="en-US" smtClean="0"/>
              <a:t>9/04/2019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A83F6-2669-E042-AA4C-B0CC024744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191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1 for invitatio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9" r="31252" b="24960"/>
          <a:stretch/>
        </p:blipFill>
        <p:spPr>
          <a:xfrm>
            <a:off x="2219959" y="-1"/>
            <a:ext cx="6924041" cy="68390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6636" y="135885"/>
            <a:ext cx="5981286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pple Chancery"/>
                <a:cs typeface="Apple Chancery"/>
              </a:rPr>
              <a:t>Friends of </a:t>
            </a:r>
            <a:r>
              <a:rPr lang="en-US" sz="2800" b="1" dirty="0" err="1" smtClean="0">
                <a:latin typeface="Apple Chancery"/>
                <a:cs typeface="Apple Chancery"/>
              </a:rPr>
              <a:t>Merri</a:t>
            </a:r>
            <a:r>
              <a:rPr lang="en-US" sz="2800" b="1" dirty="0" smtClean="0">
                <a:latin typeface="Apple Chancery"/>
                <a:cs typeface="Apple Chancery"/>
              </a:rPr>
              <a:t> on Parade (est. 1983)</a:t>
            </a:r>
            <a:endParaRPr lang="en-US" sz="2800" b="1" dirty="0">
              <a:latin typeface="Apple Chancery"/>
              <a:cs typeface="Apple Chancery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8897" y="704553"/>
            <a:ext cx="5419025" cy="276999"/>
          </a:xfrm>
          <a:prstGeom prst="rect">
            <a:avLst/>
          </a:prstGeom>
          <a:solidFill>
            <a:srgbClr val="EBF1DE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+mj-lt"/>
                <a:cs typeface="Apple Chancery"/>
              </a:rPr>
              <a:t>with sponsorship by the City of </a:t>
            </a:r>
            <a:r>
              <a:rPr lang="en-US" sz="1200" dirty="0" err="1" smtClean="0">
                <a:latin typeface="+mj-lt"/>
                <a:cs typeface="Apple Chancery"/>
              </a:rPr>
              <a:t>Darebin</a:t>
            </a:r>
            <a:r>
              <a:rPr lang="en-US" sz="1200" dirty="0" smtClean="0">
                <a:latin typeface="+mj-lt"/>
                <a:cs typeface="Apple Chancery"/>
              </a:rPr>
              <a:t> through the Community Grants Program</a:t>
            </a:r>
            <a:endParaRPr lang="en-US" sz="1200" dirty="0">
              <a:latin typeface="+mj-lt"/>
              <a:cs typeface="Apple Chancery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636" y="1205248"/>
            <a:ext cx="2026075" cy="400110"/>
          </a:xfrm>
          <a:prstGeom prst="rect">
            <a:avLst/>
          </a:prstGeom>
          <a:solidFill>
            <a:srgbClr val="EBF1DE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pple Chancery"/>
                <a:cs typeface="Apple Chancery"/>
              </a:rPr>
              <a:t>invites you to……</a:t>
            </a:r>
            <a:endParaRPr lang="en-US" sz="2000" dirty="0">
              <a:latin typeface="Apple Chancery"/>
              <a:cs typeface="Apple Chancery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76620" y="1581956"/>
            <a:ext cx="4759824" cy="523220"/>
          </a:xfrm>
          <a:prstGeom prst="rect">
            <a:avLst/>
          </a:prstGeom>
          <a:solidFill>
            <a:srgbClr val="EBF1DE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pple Chancery"/>
                <a:cs typeface="Apple Chancery"/>
              </a:rPr>
              <a:t>A Celebration of the Red Gums</a:t>
            </a:r>
            <a:endParaRPr lang="en-US" sz="2800" b="1" dirty="0">
              <a:latin typeface="Apple Chancery"/>
              <a:cs typeface="Apple Chancery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04666" y="2287655"/>
            <a:ext cx="5816485" cy="523220"/>
          </a:xfrm>
          <a:prstGeom prst="rect">
            <a:avLst/>
          </a:prstGeom>
          <a:solidFill>
            <a:srgbClr val="EBF1DE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Apple Chancery"/>
                <a:cs typeface="Apple Chancery"/>
              </a:rPr>
              <a:t>on the 30</a:t>
            </a:r>
            <a:r>
              <a:rPr lang="en-US" sz="2800" b="1" baseline="30000" dirty="0" smtClean="0">
                <a:latin typeface="Apple Chancery"/>
                <a:cs typeface="Apple Chancery"/>
              </a:rPr>
              <a:t>th</a:t>
            </a:r>
            <a:r>
              <a:rPr lang="en-US" sz="2800" b="1" dirty="0" smtClean="0">
                <a:latin typeface="Apple Chancery"/>
                <a:cs typeface="Apple Chancery"/>
              </a:rPr>
              <a:t> Birthday of their planting</a:t>
            </a:r>
            <a:endParaRPr lang="en-US" sz="2800" b="1" dirty="0">
              <a:latin typeface="Apple Chancery"/>
              <a:cs typeface="Apple Chancery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472" y="2851449"/>
            <a:ext cx="2237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When: 1-3pm, Friday 3 May, 2019</a:t>
            </a:r>
            <a:endParaRPr lang="en-AU" sz="2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473" y="3753695"/>
            <a:ext cx="2171486" cy="132343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Where: on the banks of </a:t>
            </a:r>
            <a:r>
              <a:rPr lang="en-US" sz="2000" b="1" dirty="0" err="1" smtClean="0">
                <a:solidFill>
                  <a:srgbClr val="0000FF"/>
                </a:solidFill>
              </a:rPr>
              <a:t>Merri</a:t>
            </a:r>
            <a:r>
              <a:rPr lang="en-US" sz="2000" b="1" dirty="0" smtClean="0">
                <a:solidFill>
                  <a:srgbClr val="0000FF"/>
                </a:solidFill>
              </a:rPr>
              <a:t> Creek at The Parade, </a:t>
            </a:r>
            <a:r>
              <a:rPr lang="en-US" sz="2000" b="1" dirty="0" err="1" smtClean="0">
                <a:solidFill>
                  <a:srgbClr val="0000FF"/>
                </a:solidFill>
              </a:rPr>
              <a:t>Northcote</a:t>
            </a:r>
            <a:r>
              <a:rPr lang="en-US" sz="2000" b="1" dirty="0" smtClean="0">
                <a:solidFill>
                  <a:srgbClr val="0000FF"/>
                </a:solidFill>
              </a:rPr>
              <a:t> </a:t>
            </a:r>
            <a:endParaRPr lang="en-AU" sz="2000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473" y="5114923"/>
            <a:ext cx="2084238" cy="73866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(</a:t>
            </a:r>
            <a:r>
              <a:rPr lang="en-US" sz="1400" b="1" i="1" dirty="0" smtClean="0"/>
              <a:t>turn left at southern end of Ross Street along The Parade, walk 100 </a:t>
            </a:r>
            <a:r>
              <a:rPr lang="en-US" sz="1400" b="1" i="1" dirty="0" err="1" smtClean="0"/>
              <a:t>metres</a:t>
            </a:r>
            <a:r>
              <a:rPr lang="en-US" sz="1400" b="1" dirty="0" smtClean="0"/>
              <a:t>)</a:t>
            </a:r>
            <a:endParaRPr lang="en-AU" sz="1400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AU" b="1" dirty="0"/>
              <a:t> </a:t>
            </a:r>
            <a:endParaRPr lang="en-AU" dirty="0"/>
          </a:p>
        </p:txBody>
      </p:sp>
      <p:sp>
        <p:nvSpPr>
          <p:cNvPr id="14" name="TextBox 13"/>
          <p:cNvSpPr txBox="1"/>
          <p:nvPr/>
        </p:nvSpPr>
        <p:spPr>
          <a:xfrm>
            <a:off x="48474" y="5909421"/>
            <a:ext cx="2084237" cy="73866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BYO water and appropriate clothing and footwear if planting</a:t>
            </a:r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23194571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91</Words>
  <Application>Microsoft Macintosh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Michele &amp; Dave Bond &amp; Taylor</dc:creator>
  <cp:lastModifiedBy>Michele &amp; Dave Bond &amp; Taylor</cp:lastModifiedBy>
  <cp:revision>4</cp:revision>
  <dcterms:created xsi:type="dcterms:W3CDTF">2019-04-09T05:15:38Z</dcterms:created>
  <dcterms:modified xsi:type="dcterms:W3CDTF">2019-04-09T05:53:46Z</dcterms:modified>
</cp:coreProperties>
</file>